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5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239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3068E1-56A6-4AE8-8F87-E2E998E2FFD7}" type="datetimeFigureOut">
              <a:rPr lang="en-GB" smtClean="0"/>
              <a:pPr/>
              <a:t>06/11/2014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E83D4-D623-4036-B413-B6DB940745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48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3068E1-56A6-4AE8-8F87-E2E998E2FFD7}" type="datetimeFigureOut">
              <a:rPr lang="en-GB" smtClean="0"/>
              <a:pPr/>
              <a:t>06/11/2014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E83D4-D623-4036-B413-B6DB940745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24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3068E1-56A6-4AE8-8F87-E2E998E2FFD7}" type="datetimeFigureOut">
              <a:rPr lang="en-GB" smtClean="0"/>
              <a:pPr/>
              <a:t>06/11/2014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E83D4-D623-4036-B413-B6DB940745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01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3068E1-56A6-4AE8-8F87-E2E998E2FFD7}" type="datetimeFigureOut">
              <a:rPr lang="en-GB" smtClean="0"/>
              <a:pPr/>
              <a:t>06/11/2014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E83D4-D623-4036-B413-B6DB940745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3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3068E1-56A6-4AE8-8F87-E2E998E2FFD7}" type="datetimeFigureOut">
              <a:rPr lang="en-GB" smtClean="0"/>
              <a:pPr/>
              <a:t>06/11/2014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E83D4-D623-4036-B413-B6DB940745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0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3068E1-56A6-4AE8-8F87-E2E998E2FFD7}" type="datetimeFigureOut">
              <a:rPr lang="en-GB" smtClean="0"/>
              <a:pPr/>
              <a:t>06/11/2014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E83D4-D623-4036-B413-B6DB940745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10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3068E1-56A6-4AE8-8F87-E2E998E2FFD7}" type="datetimeFigureOut">
              <a:rPr lang="en-GB" smtClean="0"/>
              <a:pPr/>
              <a:t>06/11/2014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E83D4-D623-4036-B413-B6DB940745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88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3068E1-56A6-4AE8-8F87-E2E998E2FFD7}" type="datetimeFigureOut">
              <a:rPr lang="en-GB" smtClean="0"/>
              <a:pPr/>
              <a:t>06/11/2014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E83D4-D623-4036-B413-B6DB940745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64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3068E1-56A6-4AE8-8F87-E2E998E2FFD7}" type="datetimeFigureOut">
              <a:rPr lang="en-GB" smtClean="0"/>
              <a:pPr/>
              <a:t>06/11/2014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E83D4-D623-4036-B413-B6DB940745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72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3068E1-56A6-4AE8-8F87-E2E998E2FFD7}" type="datetimeFigureOut">
              <a:rPr lang="en-GB" smtClean="0"/>
              <a:pPr/>
              <a:t>06/11/2014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E83D4-D623-4036-B413-B6DB940745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21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3068E1-56A6-4AE8-8F87-E2E998E2FFD7}" type="datetimeFigureOut">
              <a:rPr lang="en-GB" smtClean="0"/>
              <a:pPr/>
              <a:t>06/11/2014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E83D4-D623-4036-B413-B6DB940745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64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2612" y="260648"/>
            <a:ext cx="8213844" cy="590465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8" name="Picture 7" descr="colour logo for digital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164288" y="5863434"/>
            <a:ext cx="1656184" cy="733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62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/>
          <a:lstStyle/>
          <a:p>
            <a:r>
              <a:rPr lang="en-GB" dirty="0" smtClean="0"/>
              <a:t>Glasgow Kelvin College Students’ Association 2014/15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3886200"/>
            <a:ext cx="5832648" cy="1752600"/>
          </a:xfrm>
        </p:spPr>
        <p:txBody>
          <a:bodyPr/>
          <a:lstStyle/>
          <a:p>
            <a:r>
              <a:rPr lang="en-GB" dirty="0" smtClean="0"/>
              <a:t>By Arlene </a:t>
            </a:r>
            <a:r>
              <a:rPr lang="en-GB" dirty="0" smtClean="0"/>
              <a:t>Sweeney and </a:t>
            </a:r>
          </a:p>
          <a:p>
            <a:r>
              <a:rPr lang="en-GB" dirty="0" smtClean="0"/>
              <a:t>Ryan Jenkins</a:t>
            </a:r>
            <a:endParaRPr lang="en-GB" dirty="0" smtClean="0"/>
          </a:p>
          <a:p>
            <a:r>
              <a:rPr lang="en-GB" dirty="0" smtClean="0"/>
              <a:t>Learner Engagement </a:t>
            </a:r>
            <a:r>
              <a:rPr lang="en-GB" dirty="0" smtClean="0"/>
              <a:t>Officers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10700" dirty="0" smtClean="0"/>
              <a:t>Thank you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811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Glasgow Kelvin College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Glasgow Kelvin College was created through the merger of:</a:t>
            </a:r>
          </a:p>
          <a:p>
            <a:r>
              <a:rPr lang="en-GB" dirty="0" smtClean="0"/>
              <a:t>John Wheatley College</a:t>
            </a:r>
          </a:p>
          <a:p>
            <a:r>
              <a:rPr lang="en-GB" dirty="0" smtClean="0"/>
              <a:t>North Glasgow College</a:t>
            </a:r>
          </a:p>
          <a:p>
            <a:r>
              <a:rPr lang="en-GB" dirty="0" smtClean="0"/>
              <a:t>Stow College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 Fund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Glasgow Kelvin College Students’ Association (</a:t>
            </a:r>
            <a:r>
              <a:rPr lang="en-GB" dirty="0" err="1" smtClean="0"/>
              <a:t>GKCSA</a:t>
            </a:r>
            <a:r>
              <a:rPr lang="en-GB" dirty="0" smtClean="0"/>
              <a:t>) was awarded £300k in 2013 from </a:t>
            </a:r>
            <a:r>
              <a:rPr lang="en-GB" dirty="0" err="1" smtClean="0"/>
              <a:t>SFC</a:t>
            </a:r>
            <a:r>
              <a:rPr lang="en-GB" dirty="0" smtClean="0"/>
              <a:t> for 3 years in order to build an effective Association in which to represent all learners.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0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Time Officers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It was decided that before merger, we would have nine part time paid officers to represent the three legacy colleges (three per legacy college).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48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GKCSA</a:t>
            </a:r>
            <a:r>
              <a:rPr lang="en-GB" dirty="0" smtClean="0"/>
              <a:t> 2014/15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This year the association decided on three full paid officers.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At the moment there are two full time with elections happening to fill a part time paid VP Welfare role, and 10 voluntary roles.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75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Representatives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This year we have 310 class reps, with</a:t>
            </a:r>
          </a:p>
          <a:p>
            <a:pPr marL="0" indent="0" algn="ctr">
              <a:buNone/>
            </a:pPr>
            <a:r>
              <a:rPr lang="en-GB" dirty="0" smtClean="0"/>
              <a:t>46 trained through </a:t>
            </a:r>
            <a:r>
              <a:rPr lang="en-GB" dirty="0" err="1" smtClean="0"/>
              <a:t>Sparqs</a:t>
            </a:r>
            <a:r>
              <a:rPr lang="en-GB" dirty="0" smtClean="0"/>
              <a:t> and 15 trained through our faculty of Trade Union Education and Workplace Learning, with more sessions still to take place.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11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Mentors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We have 17 peer mentors, who we trained at the beginning of the year, and will receive a volunteering qualification after committing to 20 hours of voluntary work within the college. They helped through enrolment and inductions and will be working on a pilot project with Young Scot.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27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Learner Engagement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1.5 FTE Learner Engagement Officers who support the work of the </a:t>
            </a:r>
            <a:r>
              <a:rPr lang="en-GB" dirty="0"/>
              <a:t>S</a:t>
            </a:r>
            <a:r>
              <a:rPr lang="en-GB" dirty="0" smtClean="0"/>
              <a:t>tudent Association and work with the Quality department to help improve the college experience for all students.</a:t>
            </a:r>
          </a:p>
        </p:txBody>
      </p:sp>
    </p:spTree>
    <p:extLst>
      <p:ext uri="{BB962C8B-B14F-4D97-AF65-F5344CB8AC3E}">
        <p14:creationId xmlns:p14="http://schemas.microsoft.com/office/powerpoint/2010/main" val="413999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Next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Regional Curriculum and Estates review.</a:t>
            </a:r>
          </a:p>
          <a:p>
            <a:r>
              <a:rPr lang="en-GB" dirty="0" smtClean="0"/>
              <a:t>Collaborative working with Glasgow Colleges and Universities.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1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997AA734C7BB4EA5D2AC95F0913789" ma:contentTypeVersion="0" ma:contentTypeDescription="Create a new document." ma:contentTypeScope="" ma:versionID="7eb31678c0795336abdc961b2a4d2692">
  <xsd:schema xmlns:xsd="http://www.w3.org/2001/XMLSchema" xmlns:xs="http://www.w3.org/2001/XMLSchema" xmlns:p="http://schemas.microsoft.com/office/2006/metadata/properties" xmlns:ns2="989cd734-0dbe-4133-ad0d-7d44df2b3d48" targetNamespace="http://schemas.microsoft.com/office/2006/metadata/properties" ma:root="true" ma:fieldsID="0055fac13a4771d28b7e0ea8f575e0a7" ns2:_="">
    <xsd:import namespace="989cd734-0dbe-4133-ad0d-7d44df2b3d4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cd734-0dbe-4133-ad0d-7d44df2b3d4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9cd734-0dbe-4133-ad0d-7d44df2b3d48">WT3FV6QH5HAS-33-52</_dlc_DocId>
    <_dlc_DocIdUrl xmlns="989cd734-0dbe-4133-ad0d-7d44df2b3d48">
      <Url>https://intranet.glasgowkelvin.ac.uk/sites/GKC/marketing/_layouts/15/DocIdRedir.aspx?ID=WT3FV6QH5HAS-33-52</Url>
      <Description>WT3FV6QH5HAS-33-52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59E410-C4EB-462D-93B1-30C08C7FF94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3D1D93F-A6E9-45E1-8304-6080DC0B5E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9cd734-0dbe-4133-ad0d-7d44df2b3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76A69B-B741-47BD-97AC-5EA95EAA7911}">
  <ds:schemaRefs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989cd734-0dbe-4133-ad0d-7d44df2b3d48"/>
  </ds:schemaRefs>
</ds:datastoreItem>
</file>

<file path=customXml/itemProps4.xml><?xml version="1.0" encoding="utf-8"?>
<ds:datastoreItem xmlns:ds="http://schemas.openxmlformats.org/officeDocument/2006/customXml" ds:itemID="{8E8F772B-5F63-4EE1-A999-7F96F26D83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1643</TotalTime>
  <Words>282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Glasgow Kelvin College Students’ Association 2014/15</vt:lpstr>
      <vt:lpstr>Glasgow Kelvin College</vt:lpstr>
      <vt:lpstr>Transformation Fund</vt:lpstr>
      <vt:lpstr>Part Time Officers</vt:lpstr>
      <vt:lpstr>GKCSA 2014/15</vt:lpstr>
      <vt:lpstr>Class Representatives</vt:lpstr>
      <vt:lpstr>Peer Mentors</vt:lpstr>
      <vt:lpstr>Learner Engagement</vt:lpstr>
      <vt:lpstr>What’s Next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Grade Teaching Staff Terms &amp; Conditions</dc:title>
  <dc:creator>Audrey Miller</dc:creator>
  <cp:lastModifiedBy>Staff</cp:lastModifiedBy>
  <cp:revision>44</cp:revision>
  <dcterms:created xsi:type="dcterms:W3CDTF">2013-12-16T08:01:48Z</dcterms:created>
  <dcterms:modified xsi:type="dcterms:W3CDTF">2014-11-06T08:15:18Z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4887786e-6dea-4239-bc4e-c86966e429d3</vt:lpwstr>
  </property>
  <property fmtid="{D5CDD505-2E9C-101B-9397-08002B2CF9AE}" pid="3" name="ContentTypeId">
    <vt:lpwstr>0x010100E0997AA734C7BB4EA5D2AC95F0913789</vt:lpwstr>
  </property>
</Properties>
</file>